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7B3D345-1313-4072-823E-5BEE9CAE6FFD}" type="datetimeFigureOut">
              <a:rPr lang="de-DE" smtClean="0"/>
              <a:t>16.10.2023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088A38E-DF7C-4631-A7D5-FDC837076FA0}" type="slidenum">
              <a:rPr lang="de-DE" smtClean="0"/>
              <a:t>‹Nr.›</a:t>
            </a:fld>
            <a:endParaRPr lang="de-DE"/>
          </a:p>
        </p:txBody>
      </p:sp>
    </p:spTree>
    <p:extLst>
      <p:ext uri="{BB962C8B-B14F-4D97-AF65-F5344CB8AC3E}">
        <p14:creationId xmlns:p14="http://schemas.microsoft.com/office/powerpoint/2010/main" val="392601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7B3D345-1313-4072-823E-5BEE9CAE6FFD}" type="datetimeFigureOut">
              <a:rPr lang="de-DE" smtClean="0"/>
              <a:t>16.10.2023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088A38E-DF7C-4631-A7D5-FDC837076FA0}" type="slidenum">
              <a:rPr lang="de-DE" smtClean="0"/>
              <a:t>‹Nr.›</a:t>
            </a:fld>
            <a:endParaRPr lang="de-DE"/>
          </a:p>
        </p:txBody>
      </p:sp>
    </p:spTree>
    <p:extLst>
      <p:ext uri="{BB962C8B-B14F-4D97-AF65-F5344CB8AC3E}">
        <p14:creationId xmlns:p14="http://schemas.microsoft.com/office/powerpoint/2010/main" val="165376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7B3D345-1313-4072-823E-5BEE9CAE6FFD}" type="datetimeFigureOut">
              <a:rPr lang="de-DE" smtClean="0"/>
              <a:t>16.10.2023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088A38E-DF7C-4631-A7D5-FDC837076FA0}" type="slidenum">
              <a:rPr lang="de-DE" smtClean="0"/>
              <a:t>‹Nr.›</a:t>
            </a:fld>
            <a:endParaRPr lang="de-DE"/>
          </a:p>
        </p:txBody>
      </p:sp>
    </p:spTree>
    <p:extLst>
      <p:ext uri="{BB962C8B-B14F-4D97-AF65-F5344CB8AC3E}">
        <p14:creationId xmlns:p14="http://schemas.microsoft.com/office/powerpoint/2010/main" val="320754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7B3D345-1313-4072-823E-5BEE9CAE6FFD}" type="datetimeFigureOut">
              <a:rPr lang="de-DE" smtClean="0"/>
              <a:t>16.10.2023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088A38E-DF7C-4631-A7D5-FDC837076FA0}" type="slidenum">
              <a:rPr lang="de-DE" smtClean="0"/>
              <a:t>‹Nr.›</a:t>
            </a:fld>
            <a:endParaRPr lang="de-DE"/>
          </a:p>
        </p:txBody>
      </p:sp>
    </p:spTree>
    <p:extLst>
      <p:ext uri="{BB962C8B-B14F-4D97-AF65-F5344CB8AC3E}">
        <p14:creationId xmlns:p14="http://schemas.microsoft.com/office/powerpoint/2010/main" val="351276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A7B3D345-1313-4072-823E-5BEE9CAE6FFD}" type="datetimeFigureOut">
              <a:rPr lang="de-DE" smtClean="0"/>
              <a:t>16.10.2023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088A38E-DF7C-4631-A7D5-FDC837076FA0}" type="slidenum">
              <a:rPr lang="de-DE" smtClean="0"/>
              <a:t>‹Nr.›</a:t>
            </a:fld>
            <a:endParaRPr lang="de-DE"/>
          </a:p>
        </p:txBody>
      </p:sp>
    </p:spTree>
    <p:extLst>
      <p:ext uri="{BB962C8B-B14F-4D97-AF65-F5344CB8AC3E}">
        <p14:creationId xmlns:p14="http://schemas.microsoft.com/office/powerpoint/2010/main" val="162607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A7B3D345-1313-4072-823E-5BEE9CAE6FFD}" type="datetimeFigureOut">
              <a:rPr lang="de-DE" smtClean="0"/>
              <a:t>16.10.2023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088A38E-DF7C-4631-A7D5-FDC837076FA0}" type="slidenum">
              <a:rPr lang="de-DE" smtClean="0"/>
              <a:t>‹Nr.›</a:t>
            </a:fld>
            <a:endParaRPr lang="de-DE"/>
          </a:p>
        </p:txBody>
      </p:sp>
    </p:spTree>
    <p:extLst>
      <p:ext uri="{BB962C8B-B14F-4D97-AF65-F5344CB8AC3E}">
        <p14:creationId xmlns:p14="http://schemas.microsoft.com/office/powerpoint/2010/main" val="1443374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A7B3D345-1313-4072-823E-5BEE9CAE6FFD}" type="datetimeFigureOut">
              <a:rPr lang="de-DE" smtClean="0"/>
              <a:t>16.10.2023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088A38E-DF7C-4631-A7D5-FDC837076FA0}" type="slidenum">
              <a:rPr lang="de-DE" smtClean="0"/>
              <a:t>‹Nr.›</a:t>
            </a:fld>
            <a:endParaRPr lang="de-DE"/>
          </a:p>
        </p:txBody>
      </p:sp>
    </p:spTree>
    <p:extLst>
      <p:ext uri="{BB962C8B-B14F-4D97-AF65-F5344CB8AC3E}">
        <p14:creationId xmlns:p14="http://schemas.microsoft.com/office/powerpoint/2010/main" val="460512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A7B3D345-1313-4072-823E-5BEE9CAE6FFD}" type="datetimeFigureOut">
              <a:rPr lang="de-DE" smtClean="0"/>
              <a:t>16.10.2023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088A38E-DF7C-4631-A7D5-FDC837076FA0}" type="slidenum">
              <a:rPr lang="de-DE" smtClean="0"/>
              <a:t>‹Nr.›</a:t>
            </a:fld>
            <a:endParaRPr lang="de-DE"/>
          </a:p>
        </p:txBody>
      </p:sp>
    </p:spTree>
    <p:extLst>
      <p:ext uri="{BB962C8B-B14F-4D97-AF65-F5344CB8AC3E}">
        <p14:creationId xmlns:p14="http://schemas.microsoft.com/office/powerpoint/2010/main" val="178927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7B3D345-1313-4072-823E-5BEE9CAE6FFD}" type="datetimeFigureOut">
              <a:rPr lang="de-DE" smtClean="0"/>
              <a:t>16.10.2023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088A38E-DF7C-4631-A7D5-FDC837076FA0}" type="slidenum">
              <a:rPr lang="de-DE" smtClean="0"/>
              <a:t>‹Nr.›</a:t>
            </a:fld>
            <a:endParaRPr lang="de-DE"/>
          </a:p>
        </p:txBody>
      </p:sp>
    </p:spTree>
    <p:extLst>
      <p:ext uri="{BB962C8B-B14F-4D97-AF65-F5344CB8AC3E}">
        <p14:creationId xmlns:p14="http://schemas.microsoft.com/office/powerpoint/2010/main" val="354802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A7B3D345-1313-4072-823E-5BEE9CAE6FFD}" type="datetimeFigureOut">
              <a:rPr lang="de-DE" smtClean="0"/>
              <a:t>16.10.2023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088A38E-DF7C-4631-A7D5-FDC837076FA0}" type="slidenum">
              <a:rPr lang="de-DE" smtClean="0"/>
              <a:t>‹Nr.›</a:t>
            </a:fld>
            <a:endParaRPr lang="de-DE"/>
          </a:p>
        </p:txBody>
      </p:sp>
    </p:spTree>
    <p:extLst>
      <p:ext uri="{BB962C8B-B14F-4D97-AF65-F5344CB8AC3E}">
        <p14:creationId xmlns:p14="http://schemas.microsoft.com/office/powerpoint/2010/main" val="4173284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A7B3D345-1313-4072-823E-5BEE9CAE6FFD}" type="datetimeFigureOut">
              <a:rPr lang="de-DE" smtClean="0"/>
              <a:t>16.10.2023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088A38E-DF7C-4631-A7D5-FDC837076FA0}" type="slidenum">
              <a:rPr lang="de-DE" smtClean="0"/>
              <a:t>‹Nr.›</a:t>
            </a:fld>
            <a:endParaRPr lang="de-DE"/>
          </a:p>
        </p:txBody>
      </p:sp>
    </p:spTree>
    <p:extLst>
      <p:ext uri="{BB962C8B-B14F-4D97-AF65-F5344CB8AC3E}">
        <p14:creationId xmlns:p14="http://schemas.microsoft.com/office/powerpoint/2010/main" val="1931063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3D345-1313-4072-823E-5BEE9CAE6FFD}" type="datetimeFigureOut">
              <a:rPr lang="de-DE" smtClean="0"/>
              <a:t>16.10.2023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8A38E-DF7C-4631-A7D5-FDC837076FA0}" type="slidenum">
              <a:rPr lang="de-DE" smtClean="0"/>
              <a:t>‹Nr.›</a:t>
            </a:fld>
            <a:endParaRPr lang="de-DE"/>
          </a:p>
        </p:txBody>
      </p:sp>
    </p:spTree>
    <p:extLst>
      <p:ext uri="{BB962C8B-B14F-4D97-AF65-F5344CB8AC3E}">
        <p14:creationId xmlns:p14="http://schemas.microsoft.com/office/powerpoint/2010/main" val="850454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048000" y="407469"/>
            <a:ext cx="9144000" cy="2387600"/>
          </a:xfrm>
        </p:spPr>
        <p:txBody>
          <a:bodyPr/>
          <a:lstStyle/>
          <a:p>
            <a:r>
              <a:rPr lang="de-DE" dirty="0" smtClean="0"/>
              <a:t/>
            </a:r>
            <a:br>
              <a:rPr lang="de-DE" dirty="0" smtClean="0"/>
            </a:br>
            <a:endParaRPr lang="de-DE" dirty="0"/>
          </a:p>
        </p:txBody>
      </p:sp>
      <p:sp>
        <p:nvSpPr>
          <p:cNvPr id="3" name="Untertitel 2"/>
          <p:cNvSpPr>
            <a:spLocks noGrp="1"/>
          </p:cNvSpPr>
          <p:nvPr>
            <p:ph type="subTitle" idx="1"/>
          </p:nvPr>
        </p:nvSpPr>
        <p:spPr>
          <a:xfrm>
            <a:off x="340821" y="407468"/>
            <a:ext cx="11471563" cy="6134647"/>
          </a:xfrm>
        </p:spPr>
        <p:txBody>
          <a:bodyPr>
            <a:normAutofit/>
          </a:bodyPr>
          <a:lstStyle/>
          <a:p>
            <a:endParaRPr lang="de-DE" dirty="0" smtClean="0"/>
          </a:p>
          <a:p>
            <a:pPr algn="l"/>
            <a:r>
              <a:rPr lang="de-DE" b="1" u="sng" dirty="0" smtClean="0">
                <a:solidFill>
                  <a:srgbClr val="0070C0"/>
                </a:solidFill>
              </a:rPr>
              <a:t>EU-Digitalisierungsförderung ebnet den Weg für Innovation im </a:t>
            </a:r>
            <a:r>
              <a:rPr lang="de-DE" b="1" u="sng" dirty="0" err="1" smtClean="0">
                <a:solidFill>
                  <a:srgbClr val="0070C0"/>
                </a:solidFill>
              </a:rPr>
              <a:t>Ittertal</a:t>
            </a:r>
            <a:r>
              <a:rPr lang="de-DE" b="1" u="sng" dirty="0" smtClean="0">
                <a:solidFill>
                  <a:srgbClr val="0070C0"/>
                </a:solidFill>
              </a:rPr>
              <a:t> </a:t>
            </a:r>
            <a:endParaRPr lang="de-DE" dirty="0" smtClean="0"/>
          </a:p>
          <a:p>
            <a:pPr algn="l"/>
            <a:r>
              <a:rPr lang="de-DE" dirty="0" smtClean="0"/>
              <a:t>Wir freuen uns bekannt zu geben, dass wir von der Europäischen Union eine bedeutende Förderung zur Digitalisierung erhalten haben. Diese Fördermittel ermöglichen es uns, in verschiedene Schlüsselbereiche zu investieren: Büro-Ausstattung, Energie-Management und Netzwerkinfrastruktur.</a:t>
            </a:r>
          </a:p>
          <a:p>
            <a:pPr algn="l"/>
            <a:endParaRPr lang="de-DE" dirty="0" smtClean="0"/>
          </a:p>
          <a:p>
            <a:pPr algn="l"/>
            <a:r>
              <a:rPr lang="de-DE" dirty="0" smtClean="0"/>
              <a:t>Im Bürobereich setzen wir auf moderne Technologien, um die interne Kommunikation zu optimieren und Prozesse effizienter zu gestalten. Energiesparende Maßnahmen sind nicht nur umweltfreundlich, sondern auch kosteneffizient. Zudem konnten wir so die </a:t>
            </a:r>
            <a:r>
              <a:rPr lang="de-DE" dirty="0" err="1" smtClean="0"/>
              <a:t>Vorraussetzungen</a:t>
            </a:r>
            <a:r>
              <a:rPr lang="de-DE" dirty="0" smtClean="0"/>
              <a:t> für Homeoffice schaffen.</a:t>
            </a:r>
          </a:p>
          <a:p>
            <a:pPr algn="l"/>
            <a:endParaRPr lang="de-DE" dirty="0" smtClean="0"/>
          </a:p>
          <a:p>
            <a:r>
              <a:rPr lang="de-DE" dirty="0" smtClean="0"/>
              <a:t>Wir gehen mit großer Freude den Weg der Digitalisierung. Unsere Investitionen werden dazu beitragen, das Vereinsleben zu verbessern und ins digitale Zeitalter zu transformieren.</a:t>
            </a:r>
          </a:p>
          <a:p>
            <a:endParaRPr lang="de-DE" dirty="0"/>
          </a:p>
        </p:txBody>
      </p:sp>
    </p:spTree>
    <p:extLst>
      <p:ext uri="{BB962C8B-B14F-4D97-AF65-F5344CB8AC3E}">
        <p14:creationId xmlns:p14="http://schemas.microsoft.com/office/powerpoint/2010/main" val="228003946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Words>
  <Application>Microsoft Office PowerPoint</Application>
  <PresentationFormat>Breitbild</PresentationFormat>
  <Paragraphs>8</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Dominik Blum</dc:creator>
  <cp:lastModifiedBy>Dominik Blum</cp:lastModifiedBy>
  <cp:revision>1</cp:revision>
  <dcterms:created xsi:type="dcterms:W3CDTF">2023-10-16T06:36:24Z</dcterms:created>
  <dcterms:modified xsi:type="dcterms:W3CDTF">2023-10-16T06:36:38Z</dcterms:modified>
</cp:coreProperties>
</file>